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14324013" cy="24257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B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 showGuides="1">
      <p:cViewPr>
        <p:scale>
          <a:sx n="211" d="100"/>
          <a:sy n="211" d="100"/>
        </p:scale>
        <p:origin x="152" y="1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3F709988-4C60-A782-C80E-616E7E3BE7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134"/>
            <a:ext cx="14324013" cy="2425431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6FC90D3E-E1D2-71E5-5FCB-1FD1E7EB7325}"/>
              </a:ext>
            </a:extLst>
          </p:cNvPr>
          <p:cNvSpPr txBox="1"/>
          <p:nvPr userDrawn="1"/>
        </p:nvSpPr>
        <p:spPr>
          <a:xfrm>
            <a:off x="428625" y="358436"/>
            <a:ext cx="612347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20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Halle</a:t>
            </a:r>
          </a:p>
        </p:txBody>
      </p:sp>
      <p:sp>
        <p:nvSpPr>
          <p:cNvPr id="17" name="Textplatzhalter 12">
            <a:extLst>
              <a:ext uri="{FF2B5EF4-FFF2-40B4-BE49-F238E27FC236}">
                <a16:creationId xmlns:a16="http://schemas.microsoft.com/office/drawing/2014/main" id="{44E884E8-809E-7007-EB3E-2428D383B6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76619" y="406993"/>
            <a:ext cx="800030" cy="254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2000" b="1" i="0">
                <a:solidFill>
                  <a:srgbClr val="FAB400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1200" b="1">
                <a:solidFill>
                  <a:schemeClr val="bg1"/>
                </a:solidFill>
                <a:latin typeface="+mn-lt"/>
              </a:defRPr>
            </a:lvl2pPr>
            <a:lvl3pPr>
              <a:defRPr sz="1200" b="1">
                <a:solidFill>
                  <a:schemeClr val="bg1"/>
                </a:solidFill>
                <a:latin typeface="+mn-lt"/>
              </a:defRPr>
            </a:lvl3pPr>
            <a:lvl4pPr>
              <a:defRPr sz="1200" b="1">
                <a:solidFill>
                  <a:schemeClr val="bg1"/>
                </a:solidFill>
                <a:latin typeface="+mn-lt"/>
              </a:defRPr>
            </a:lvl4pPr>
            <a:lvl5pPr>
              <a:defRPr sz="1200" b="1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de-DE" dirty="0"/>
              <a:t>00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85963DE3-BADE-668C-951B-75751ED6650C}"/>
              </a:ext>
            </a:extLst>
          </p:cNvPr>
          <p:cNvSpPr txBox="1"/>
          <p:nvPr userDrawn="1"/>
        </p:nvSpPr>
        <p:spPr>
          <a:xfrm>
            <a:off x="1608283" y="358436"/>
            <a:ext cx="713337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20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</a:t>
            </a:r>
          </a:p>
        </p:txBody>
      </p:sp>
      <p:sp>
        <p:nvSpPr>
          <p:cNvPr id="20" name="Textplatzhalter 12">
            <a:extLst>
              <a:ext uri="{FF2B5EF4-FFF2-40B4-BE49-F238E27FC236}">
                <a16:creationId xmlns:a16="http://schemas.microsoft.com/office/drawing/2014/main" id="{EA7B74BC-178B-0825-86B5-55DF674B2D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01271" y="406993"/>
            <a:ext cx="452013" cy="254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2000" b="1" i="0">
                <a:solidFill>
                  <a:srgbClr val="FAB400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1200" b="1">
                <a:solidFill>
                  <a:schemeClr val="bg1"/>
                </a:solidFill>
                <a:latin typeface="+mn-lt"/>
              </a:defRPr>
            </a:lvl2pPr>
            <a:lvl3pPr>
              <a:defRPr sz="1200" b="1">
                <a:solidFill>
                  <a:schemeClr val="bg1"/>
                </a:solidFill>
                <a:latin typeface="+mn-lt"/>
              </a:defRPr>
            </a:lvl3pPr>
            <a:lvl4pPr>
              <a:defRPr sz="1200" b="1">
                <a:solidFill>
                  <a:schemeClr val="bg1"/>
                </a:solidFill>
                <a:latin typeface="+mn-lt"/>
              </a:defRPr>
            </a:lvl4pPr>
            <a:lvl5pPr>
              <a:defRPr sz="1200" b="1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de-DE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3836286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0" userDrawn="1">
          <p15:clr>
            <a:srgbClr val="FBAE40"/>
          </p15:clr>
        </p15:guide>
        <p15:guide id="2" pos="1699" userDrawn="1">
          <p15:clr>
            <a:srgbClr val="FBAE40"/>
          </p15:clr>
        </p15:guide>
        <p15:guide id="3" orient="horz" pos="787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6450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323423" rtl="0" eaLnBrk="1" latinLnBrk="0" hangingPunct="1">
        <a:lnSpc>
          <a:spcPct val="90000"/>
        </a:lnSpc>
        <a:spcBef>
          <a:spcPct val="0"/>
        </a:spcBef>
        <a:buNone/>
        <a:defRPr sz="15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856" indent="-80856" algn="l" defTabSz="323423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990" kern="1200">
          <a:solidFill>
            <a:schemeClr val="tx1"/>
          </a:solidFill>
          <a:latin typeface="+mn-lt"/>
          <a:ea typeface="+mn-ea"/>
          <a:cs typeface="+mn-cs"/>
        </a:defRPr>
      </a:lvl1pPr>
      <a:lvl2pPr marL="242567" indent="-80856" algn="l" defTabSz="323423" rtl="0" eaLnBrk="1" latinLnBrk="0" hangingPunct="1">
        <a:lnSpc>
          <a:spcPct val="90000"/>
        </a:lnSpc>
        <a:spcBef>
          <a:spcPts val="177"/>
        </a:spcBef>
        <a:buFont typeface="Arial" panose="020B0604020202020204" pitchFamily="34" charset="0"/>
        <a:buChar char="•"/>
        <a:defRPr sz="849" kern="1200">
          <a:solidFill>
            <a:schemeClr val="tx1"/>
          </a:solidFill>
          <a:latin typeface="+mn-lt"/>
          <a:ea typeface="+mn-ea"/>
          <a:cs typeface="+mn-cs"/>
        </a:defRPr>
      </a:lvl2pPr>
      <a:lvl3pPr marL="404279" indent="-80856" algn="l" defTabSz="323423" rtl="0" eaLnBrk="1" latinLnBrk="0" hangingPunct="1">
        <a:lnSpc>
          <a:spcPct val="90000"/>
        </a:lnSpc>
        <a:spcBef>
          <a:spcPts val="177"/>
        </a:spcBef>
        <a:buFont typeface="Arial" panose="020B0604020202020204" pitchFamily="34" charset="0"/>
        <a:buChar char="•"/>
        <a:defRPr sz="707" kern="1200">
          <a:solidFill>
            <a:schemeClr val="tx1"/>
          </a:solidFill>
          <a:latin typeface="+mn-lt"/>
          <a:ea typeface="+mn-ea"/>
          <a:cs typeface="+mn-cs"/>
        </a:defRPr>
      </a:lvl3pPr>
      <a:lvl4pPr marL="565991" indent="-80856" algn="l" defTabSz="323423" rtl="0" eaLnBrk="1" latinLnBrk="0" hangingPunct="1">
        <a:lnSpc>
          <a:spcPct val="90000"/>
        </a:lnSpc>
        <a:spcBef>
          <a:spcPts val="177"/>
        </a:spcBef>
        <a:buFont typeface="Arial" panose="020B0604020202020204" pitchFamily="34" charset="0"/>
        <a:buChar char="•"/>
        <a:defRPr sz="637" kern="1200">
          <a:solidFill>
            <a:schemeClr val="tx1"/>
          </a:solidFill>
          <a:latin typeface="+mn-lt"/>
          <a:ea typeface="+mn-ea"/>
          <a:cs typeface="+mn-cs"/>
        </a:defRPr>
      </a:lvl4pPr>
      <a:lvl5pPr marL="727702" indent="-80856" algn="l" defTabSz="323423" rtl="0" eaLnBrk="1" latinLnBrk="0" hangingPunct="1">
        <a:lnSpc>
          <a:spcPct val="90000"/>
        </a:lnSpc>
        <a:spcBef>
          <a:spcPts val="177"/>
        </a:spcBef>
        <a:buFont typeface="Arial" panose="020B0604020202020204" pitchFamily="34" charset="0"/>
        <a:buChar char="•"/>
        <a:defRPr sz="637" kern="1200">
          <a:solidFill>
            <a:schemeClr val="tx1"/>
          </a:solidFill>
          <a:latin typeface="+mn-lt"/>
          <a:ea typeface="+mn-ea"/>
          <a:cs typeface="+mn-cs"/>
        </a:defRPr>
      </a:lvl5pPr>
      <a:lvl6pPr marL="889414" indent="-80856" algn="l" defTabSz="323423" rtl="0" eaLnBrk="1" latinLnBrk="0" hangingPunct="1">
        <a:lnSpc>
          <a:spcPct val="90000"/>
        </a:lnSpc>
        <a:spcBef>
          <a:spcPts val="177"/>
        </a:spcBef>
        <a:buFont typeface="Arial" panose="020B0604020202020204" pitchFamily="34" charset="0"/>
        <a:buChar char="•"/>
        <a:defRPr sz="637" kern="1200">
          <a:solidFill>
            <a:schemeClr val="tx1"/>
          </a:solidFill>
          <a:latin typeface="+mn-lt"/>
          <a:ea typeface="+mn-ea"/>
          <a:cs typeface="+mn-cs"/>
        </a:defRPr>
      </a:lvl6pPr>
      <a:lvl7pPr marL="1051126" indent="-80856" algn="l" defTabSz="323423" rtl="0" eaLnBrk="1" latinLnBrk="0" hangingPunct="1">
        <a:lnSpc>
          <a:spcPct val="90000"/>
        </a:lnSpc>
        <a:spcBef>
          <a:spcPts val="177"/>
        </a:spcBef>
        <a:buFont typeface="Arial" panose="020B0604020202020204" pitchFamily="34" charset="0"/>
        <a:buChar char="•"/>
        <a:defRPr sz="637" kern="1200">
          <a:solidFill>
            <a:schemeClr val="tx1"/>
          </a:solidFill>
          <a:latin typeface="+mn-lt"/>
          <a:ea typeface="+mn-ea"/>
          <a:cs typeface="+mn-cs"/>
        </a:defRPr>
      </a:lvl7pPr>
      <a:lvl8pPr marL="1212837" indent="-80856" algn="l" defTabSz="323423" rtl="0" eaLnBrk="1" latinLnBrk="0" hangingPunct="1">
        <a:lnSpc>
          <a:spcPct val="90000"/>
        </a:lnSpc>
        <a:spcBef>
          <a:spcPts val="177"/>
        </a:spcBef>
        <a:buFont typeface="Arial" panose="020B0604020202020204" pitchFamily="34" charset="0"/>
        <a:buChar char="•"/>
        <a:defRPr sz="637" kern="1200">
          <a:solidFill>
            <a:schemeClr val="tx1"/>
          </a:solidFill>
          <a:latin typeface="+mn-lt"/>
          <a:ea typeface="+mn-ea"/>
          <a:cs typeface="+mn-cs"/>
        </a:defRPr>
      </a:lvl8pPr>
      <a:lvl9pPr marL="1374549" indent="-80856" algn="l" defTabSz="323423" rtl="0" eaLnBrk="1" latinLnBrk="0" hangingPunct="1">
        <a:lnSpc>
          <a:spcPct val="90000"/>
        </a:lnSpc>
        <a:spcBef>
          <a:spcPts val="177"/>
        </a:spcBef>
        <a:buFont typeface="Arial" panose="020B0604020202020204" pitchFamily="34" charset="0"/>
        <a:buChar char="•"/>
        <a:defRPr sz="63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423" rtl="0" eaLnBrk="1" latinLnBrk="0" hangingPunct="1">
        <a:defRPr sz="637" kern="1200">
          <a:solidFill>
            <a:schemeClr val="tx1"/>
          </a:solidFill>
          <a:latin typeface="+mn-lt"/>
          <a:ea typeface="+mn-ea"/>
          <a:cs typeface="+mn-cs"/>
        </a:defRPr>
      </a:lvl1pPr>
      <a:lvl2pPr marL="161712" algn="l" defTabSz="323423" rtl="0" eaLnBrk="1" latinLnBrk="0" hangingPunct="1">
        <a:defRPr sz="637" kern="1200">
          <a:solidFill>
            <a:schemeClr val="tx1"/>
          </a:solidFill>
          <a:latin typeface="+mn-lt"/>
          <a:ea typeface="+mn-ea"/>
          <a:cs typeface="+mn-cs"/>
        </a:defRPr>
      </a:lvl2pPr>
      <a:lvl3pPr marL="323423" algn="l" defTabSz="323423" rtl="0" eaLnBrk="1" latinLnBrk="0" hangingPunct="1">
        <a:defRPr sz="637" kern="1200">
          <a:solidFill>
            <a:schemeClr val="tx1"/>
          </a:solidFill>
          <a:latin typeface="+mn-lt"/>
          <a:ea typeface="+mn-ea"/>
          <a:cs typeface="+mn-cs"/>
        </a:defRPr>
      </a:lvl3pPr>
      <a:lvl4pPr marL="485135" algn="l" defTabSz="323423" rtl="0" eaLnBrk="1" latinLnBrk="0" hangingPunct="1">
        <a:defRPr sz="637" kern="1200">
          <a:solidFill>
            <a:schemeClr val="tx1"/>
          </a:solidFill>
          <a:latin typeface="+mn-lt"/>
          <a:ea typeface="+mn-ea"/>
          <a:cs typeface="+mn-cs"/>
        </a:defRPr>
      </a:lvl4pPr>
      <a:lvl5pPr marL="646847" algn="l" defTabSz="323423" rtl="0" eaLnBrk="1" latinLnBrk="0" hangingPunct="1">
        <a:defRPr sz="637" kern="1200">
          <a:solidFill>
            <a:schemeClr val="tx1"/>
          </a:solidFill>
          <a:latin typeface="+mn-lt"/>
          <a:ea typeface="+mn-ea"/>
          <a:cs typeface="+mn-cs"/>
        </a:defRPr>
      </a:lvl5pPr>
      <a:lvl6pPr marL="808558" algn="l" defTabSz="323423" rtl="0" eaLnBrk="1" latinLnBrk="0" hangingPunct="1">
        <a:defRPr sz="637" kern="1200">
          <a:solidFill>
            <a:schemeClr val="tx1"/>
          </a:solidFill>
          <a:latin typeface="+mn-lt"/>
          <a:ea typeface="+mn-ea"/>
          <a:cs typeface="+mn-cs"/>
        </a:defRPr>
      </a:lvl6pPr>
      <a:lvl7pPr marL="970270" algn="l" defTabSz="323423" rtl="0" eaLnBrk="1" latinLnBrk="0" hangingPunct="1">
        <a:defRPr sz="637" kern="1200">
          <a:solidFill>
            <a:schemeClr val="tx1"/>
          </a:solidFill>
          <a:latin typeface="+mn-lt"/>
          <a:ea typeface="+mn-ea"/>
          <a:cs typeface="+mn-cs"/>
        </a:defRPr>
      </a:lvl7pPr>
      <a:lvl8pPr marL="1131981" algn="l" defTabSz="323423" rtl="0" eaLnBrk="1" latinLnBrk="0" hangingPunct="1">
        <a:defRPr sz="637" kern="1200">
          <a:solidFill>
            <a:schemeClr val="tx1"/>
          </a:solidFill>
          <a:latin typeface="+mn-lt"/>
          <a:ea typeface="+mn-ea"/>
          <a:cs typeface="+mn-cs"/>
        </a:defRPr>
      </a:lvl8pPr>
      <a:lvl9pPr marL="1293693" algn="l" defTabSz="323423" rtl="0" eaLnBrk="1" latinLnBrk="0" hangingPunct="1">
        <a:defRPr sz="6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A080C65-FD29-ADEB-D286-1E51D6745A0E}"/>
              </a:ext>
            </a:extLst>
          </p:cNvPr>
          <p:cNvSpPr>
            <a:spLocks/>
          </p:cNvSpPr>
          <p:nvPr/>
        </p:nvSpPr>
        <p:spPr>
          <a:xfrm>
            <a:off x="-5920" y="-1017571"/>
            <a:ext cx="3030957" cy="681169"/>
          </a:xfrm>
          <a:prstGeom prst="rect">
            <a:avLst/>
          </a:prstGeom>
          <a:solidFill>
            <a:srgbClr val="008E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-&gt; Export als PNG oder JPG</a:t>
            </a:r>
          </a:p>
          <a:p>
            <a:pPr algn="ctr"/>
            <a:r>
              <a:rPr lang="de-DE" sz="1200" dirty="0"/>
              <a:t>-&gt; Exportgröße auf 1128x191 </a:t>
            </a:r>
            <a:r>
              <a:rPr lang="de-DE" sz="1200" dirty="0" err="1"/>
              <a:t>px</a:t>
            </a:r>
            <a:r>
              <a:rPr lang="de-DE" sz="1200" dirty="0"/>
              <a:t> setzen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01F9E0DF-076E-D9F7-135C-BAADDD149ED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4558FAEB-1873-48E7-C0B6-EB14E0A2039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79043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12</Words>
  <Application>Microsoft Macintosh PowerPoint</Application>
  <PresentationFormat>Benutzerdefiniert</PresentationFormat>
  <Paragraphs>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Arial Black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Stella Marie Bechtel</dc:creator>
  <cp:lastModifiedBy>Stella Marie Bechtel</cp:lastModifiedBy>
  <cp:revision>2</cp:revision>
  <dcterms:created xsi:type="dcterms:W3CDTF">2026-08-21T09:51:43Z</dcterms:created>
  <dcterms:modified xsi:type="dcterms:W3CDTF">2026-08-21T10:16:49Z</dcterms:modified>
</cp:coreProperties>
</file>