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5080000" cy="50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3" autoAdjust="0"/>
    <p:restoredTop sz="94660"/>
  </p:normalViewPr>
  <p:slideViewPr>
    <p:cSldViewPr snapToGrid="0">
      <p:cViewPr>
        <p:scale>
          <a:sx n="100" d="100"/>
          <a:sy n="100" d="100"/>
        </p:scale>
        <p:origin x="308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E6B0A2C4-975E-EE5F-2468-A8BB755B14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1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18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651192-E10C-CE4D-26D1-9823D00F6486}"/>
              </a:ext>
            </a:extLst>
          </p:cNvPr>
          <p:cNvSpPr/>
          <p:nvPr/>
        </p:nvSpPr>
        <p:spPr>
          <a:xfrm>
            <a:off x="5196470" y="3"/>
            <a:ext cx="2535523" cy="1048254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29" dirty="0">
                <a:solidFill>
                  <a:schemeClr val="bg1"/>
                </a:solidFill>
              </a:rPr>
              <a:t>-&gt; Hintergrund formatieren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Füllung: Bild- oder Textfüllung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Bildquelle einfügen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Datei: exportieren als PNG</a:t>
            </a:r>
          </a:p>
        </p:txBody>
      </p:sp>
    </p:spTree>
    <p:extLst>
      <p:ext uri="{BB962C8B-B14F-4D97-AF65-F5344CB8AC3E}">
        <p14:creationId xmlns:p14="http://schemas.microsoft.com/office/powerpoint/2010/main" val="272194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Application>Microsoft Macintosh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 2013 – 2022-Design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Kinzel</dc:creator>
  <cp:lastModifiedBy>Stella Marie Bechtel</cp:lastModifiedBy>
  <cp:revision>27</cp:revision>
  <dcterms:created xsi:type="dcterms:W3CDTF">2022-11-09T14:49:14Z</dcterms:created>
  <dcterms:modified xsi:type="dcterms:W3CDTF">2026-08-21T12:47:45Z</dcterms:modified>
</cp:coreProperties>
</file>