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4324013" cy="2425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howGuides="1">
      <p:cViewPr varScale="1">
        <p:scale>
          <a:sx n="113" d="100"/>
          <a:sy n="113" d="100"/>
        </p:scale>
        <p:origin x="216" y="1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7B6E9F76-880D-7DD2-9810-3CD8B25D0B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134"/>
            <a:ext cx="14324013" cy="2425431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6FC90D3E-E1D2-71E5-5FCB-1FD1E7EB7325}"/>
              </a:ext>
            </a:extLst>
          </p:cNvPr>
          <p:cNvSpPr txBox="1"/>
          <p:nvPr userDrawn="1"/>
        </p:nvSpPr>
        <p:spPr>
          <a:xfrm>
            <a:off x="428625" y="358436"/>
            <a:ext cx="61234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2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Halle</a:t>
            </a:r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44E884E8-809E-7007-EB3E-2428D383B6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76619" y="406993"/>
            <a:ext cx="800030" cy="254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000" b="1" i="0">
                <a:solidFill>
                  <a:srgbClr val="FAB40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1200" b="1">
                <a:solidFill>
                  <a:schemeClr val="bg1"/>
                </a:solidFill>
                <a:latin typeface="+mn-lt"/>
              </a:defRPr>
            </a:lvl2pPr>
            <a:lvl3pPr>
              <a:defRPr sz="1200" b="1">
                <a:solidFill>
                  <a:schemeClr val="bg1"/>
                </a:solidFill>
                <a:latin typeface="+mn-lt"/>
              </a:defRPr>
            </a:lvl3pPr>
            <a:lvl4pPr>
              <a:defRPr sz="1200" b="1">
                <a:solidFill>
                  <a:schemeClr val="bg1"/>
                </a:solidFill>
                <a:latin typeface="+mn-lt"/>
              </a:defRPr>
            </a:lvl4pPr>
            <a:lvl5pPr>
              <a:defRPr sz="12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00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5963DE3-BADE-668C-951B-75751ED6650C}"/>
              </a:ext>
            </a:extLst>
          </p:cNvPr>
          <p:cNvSpPr txBox="1"/>
          <p:nvPr userDrawn="1"/>
        </p:nvSpPr>
        <p:spPr>
          <a:xfrm>
            <a:off x="1608283" y="358436"/>
            <a:ext cx="71333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2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</a:t>
            </a:r>
          </a:p>
        </p:txBody>
      </p: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EA7B74BC-178B-0825-86B5-55DF674B2D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01271" y="406993"/>
            <a:ext cx="452013" cy="254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000" b="1" i="0">
                <a:solidFill>
                  <a:srgbClr val="FAB40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1200" b="1">
                <a:solidFill>
                  <a:schemeClr val="bg1"/>
                </a:solidFill>
                <a:latin typeface="+mn-lt"/>
              </a:defRPr>
            </a:lvl2pPr>
            <a:lvl3pPr>
              <a:defRPr sz="1200" b="1">
                <a:solidFill>
                  <a:schemeClr val="bg1"/>
                </a:solidFill>
                <a:latin typeface="+mn-lt"/>
              </a:defRPr>
            </a:lvl3pPr>
            <a:lvl4pPr>
              <a:defRPr sz="1200" b="1">
                <a:solidFill>
                  <a:schemeClr val="bg1"/>
                </a:solidFill>
                <a:latin typeface="+mn-lt"/>
              </a:defRPr>
            </a:lvl4pPr>
            <a:lvl5pPr>
              <a:defRPr sz="12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83628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" userDrawn="1">
          <p15:clr>
            <a:srgbClr val="FBAE40"/>
          </p15:clr>
        </p15:guide>
        <p15:guide id="2" pos="1699" userDrawn="1">
          <p15:clr>
            <a:srgbClr val="FBAE40"/>
          </p15:clr>
        </p15:guide>
        <p15:guide id="3" orient="horz" pos="78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450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323423" rtl="0" eaLnBrk="1" latinLnBrk="0" hangingPunct="1">
        <a:lnSpc>
          <a:spcPct val="90000"/>
        </a:lnSpc>
        <a:spcBef>
          <a:spcPct val="0"/>
        </a:spcBef>
        <a:buNone/>
        <a:defRPr sz="15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856" indent="-80856" algn="l" defTabSz="323423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990" kern="1200">
          <a:solidFill>
            <a:schemeClr val="tx1"/>
          </a:solidFill>
          <a:latin typeface="+mn-lt"/>
          <a:ea typeface="+mn-ea"/>
          <a:cs typeface="+mn-cs"/>
        </a:defRPr>
      </a:lvl1pPr>
      <a:lvl2pPr marL="242567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849" kern="1200">
          <a:solidFill>
            <a:schemeClr val="tx1"/>
          </a:solidFill>
          <a:latin typeface="+mn-lt"/>
          <a:ea typeface="+mn-ea"/>
          <a:cs typeface="+mn-cs"/>
        </a:defRPr>
      </a:lvl2pPr>
      <a:lvl3pPr marL="404279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707" kern="1200">
          <a:solidFill>
            <a:schemeClr val="tx1"/>
          </a:solidFill>
          <a:latin typeface="+mn-lt"/>
          <a:ea typeface="+mn-ea"/>
          <a:cs typeface="+mn-cs"/>
        </a:defRPr>
      </a:lvl3pPr>
      <a:lvl4pPr marL="565991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4pPr>
      <a:lvl5pPr marL="727702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5pPr>
      <a:lvl6pPr marL="889414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6pPr>
      <a:lvl7pPr marL="1051126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7pPr>
      <a:lvl8pPr marL="1212837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8pPr>
      <a:lvl9pPr marL="1374549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1pPr>
      <a:lvl2pPr marL="161712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2pPr>
      <a:lvl3pPr marL="323423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3pPr>
      <a:lvl4pPr marL="485135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4pPr>
      <a:lvl5pPr marL="646847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5pPr>
      <a:lvl6pPr marL="808558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6pPr>
      <a:lvl7pPr marL="970270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7pPr>
      <a:lvl8pPr marL="1131981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8pPr>
      <a:lvl9pPr marL="1293693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A080C65-FD29-ADEB-D286-1E51D6745A0E}"/>
              </a:ext>
            </a:extLst>
          </p:cNvPr>
          <p:cNvSpPr>
            <a:spLocks/>
          </p:cNvSpPr>
          <p:nvPr/>
        </p:nvSpPr>
        <p:spPr>
          <a:xfrm>
            <a:off x="-5920" y="-1017571"/>
            <a:ext cx="3030957" cy="681169"/>
          </a:xfrm>
          <a:prstGeom prst="rect">
            <a:avLst/>
          </a:prstGeom>
          <a:solidFill>
            <a:srgbClr val="008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-&gt; Export als PNG oder JPG</a:t>
            </a:r>
          </a:p>
          <a:p>
            <a:pPr algn="ctr"/>
            <a:r>
              <a:rPr lang="de-DE" sz="1200" dirty="0"/>
              <a:t>-&gt; Exportgröße auf 1128x191 </a:t>
            </a:r>
            <a:r>
              <a:rPr lang="de-DE" sz="1200" dirty="0" err="1"/>
              <a:t>px</a:t>
            </a:r>
            <a:r>
              <a:rPr lang="de-DE" sz="1200" dirty="0"/>
              <a:t> setzen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01F9E0DF-076E-D9F7-135C-BAADDD149E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4558FAEB-1873-48E7-C0B6-EB14E0A203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7904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</Words>
  <Application>Microsoft Macintosh PowerPoint</Application>
  <PresentationFormat>Benutzerdefiniert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Arial Black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Stella Marie Bechtel</dc:creator>
  <cp:lastModifiedBy>Stella Marie Bechtel</cp:lastModifiedBy>
  <cp:revision>3</cp:revision>
  <dcterms:created xsi:type="dcterms:W3CDTF">2026-08-21T09:51:43Z</dcterms:created>
  <dcterms:modified xsi:type="dcterms:W3CDTF">2026-08-21T10:18:41Z</dcterms:modified>
</cp:coreProperties>
</file>