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sldIdLst>
    <p:sldId id="256" r:id="rId2"/>
  </p:sldIdLst>
  <p:sldSz cx="20116800" cy="5029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B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>
        <p:scale>
          <a:sx n="65" d="100"/>
          <a:sy n="65" d="100"/>
        </p:scale>
        <p:origin x="224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BE06D28-598D-4EC4-E369-721C118C47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116800" cy="5029200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FC90D3E-E1D2-71E5-5FCB-1FD1E7EB7325}"/>
              </a:ext>
            </a:extLst>
          </p:cNvPr>
          <p:cNvSpPr txBox="1"/>
          <p:nvPr userDrawn="1"/>
        </p:nvSpPr>
        <p:spPr>
          <a:xfrm>
            <a:off x="601966" y="870736"/>
            <a:ext cx="979435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32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Halle</a:t>
            </a:r>
          </a:p>
        </p:txBody>
      </p:sp>
      <p:sp>
        <p:nvSpPr>
          <p:cNvPr id="17" name="Textplatzhalter 12">
            <a:extLst>
              <a:ext uri="{FF2B5EF4-FFF2-40B4-BE49-F238E27FC236}">
                <a16:creationId xmlns:a16="http://schemas.microsoft.com/office/drawing/2014/main" id="{44E884E8-809E-7007-EB3E-2428D383B6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4255" y="939272"/>
            <a:ext cx="1051730" cy="4431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buNone/>
              <a:defRPr sz="32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5963DE3-BADE-668C-951B-75751ED6650C}"/>
              </a:ext>
            </a:extLst>
          </p:cNvPr>
          <p:cNvSpPr txBox="1"/>
          <p:nvPr userDrawn="1"/>
        </p:nvSpPr>
        <p:spPr>
          <a:xfrm>
            <a:off x="2731453" y="870736"/>
            <a:ext cx="1138132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32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</a:p>
        </p:txBody>
      </p:sp>
      <p:sp>
        <p:nvSpPr>
          <p:cNvPr id="20" name="Textplatzhalter 12">
            <a:extLst>
              <a:ext uri="{FF2B5EF4-FFF2-40B4-BE49-F238E27FC236}">
                <a16:creationId xmlns:a16="http://schemas.microsoft.com/office/drawing/2014/main" id="{EA7B74BC-178B-0825-86B5-55DF674B2D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79723" y="939272"/>
            <a:ext cx="1051730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200" b="1" i="0">
                <a:solidFill>
                  <a:srgbClr val="FAB40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00" b="1">
                <a:solidFill>
                  <a:schemeClr val="bg1"/>
                </a:solidFill>
                <a:latin typeface="+mn-lt"/>
              </a:defRPr>
            </a:lvl2pPr>
            <a:lvl3pPr>
              <a:defRPr sz="1200" b="1">
                <a:solidFill>
                  <a:schemeClr val="bg1"/>
                </a:solidFill>
                <a:latin typeface="+mn-lt"/>
              </a:defRPr>
            </a:lvl3pPr>
            <a:lvl4pPr>
              <a:defRPr sz="1200" b="1">
                <a:solidFill>
                  <a:schemeClr val="bg1"/>
                </a:solidFill>
                <a:latin typeface="+mn-lt"/>
              </a:defRPr>
            </a:lvl4pPr>
            <a:lvl5pPr>
              <a:defRPr sz="12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4242944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9">
          <p15:clr>
            <a:srgbClr val="FBAE40"/>
          </p15:clr>
        </p15:guide>
        <p15:guide id="2" pos="2957" userDrawn="1">
          <p15:clr>
            <a:srgbClr val="FBAE40"/>
          </p15:clr>
        </p15:guide>
        <p15:guide id="3" orient="horz" pos="16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3030" y="267758"/>
            <a:ext cx="17350740" cy="972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3030" y="1338792"/>
            <a:ext cx="17350740" cy="3190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3030" y="4661324"/>
            <a:ext cx="4526280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63690" y="4661324"/>
            <a:ext cx="6789420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207490" y="4661324"/>
            <a:ext cx="4526280" cy="267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6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670530" rtl="0" eaLnBrk="1" latinLnBrk="0" hangingPunct="1">
        <a:lnSpc>
          <a:spcPct val="90000"/>
        </a:lnSpc>
        <a:spcBef>
          <a:spcPct val="0"/>
        </a:spcBef>
        <a:buNone/>
        <a:defRPr sz="32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632" indent="-167632" algn="l" defTabSz="670530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053" kern="1200">
          <a:solidFill>
            <a:schemeClr val="tx1"/>
          </a:solidFill>
          <a:latin typeface="+mn-lt"/>
          <a:ea typeface="+mn-ea"/>
          <a:cs typeface="+mn-cs"/>
        </a:defRPr>
      </a:lvl1pPr>
      <a:lvl2pPr marL="502897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2pPr>
      <a:lvl3pPr marL="838162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467" kern="1200">
          <a:solidFill>
            <a:schemeClr val="tx1"/>
          </a:solidFill>
          <a:latin typeface="+mn-lt"/>
          <a:ea typeface="+mn-ea"/>
          <a:cs typeface="+mn-cs"/>
        </a:defRPr>
      </a:lvl3pPr>
      <a:lvl4pPr marL="1173427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4pPr>
      <a:lvl5pPr marL="1508691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5pPr>
      <a:lvl6pPr marL="1843956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6pPr>
      <a:lvl7pPr marL="2179221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7pPr>
      <a:lvl8pPr marL="2514486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8pPr>
      <a:lvl9pPr marL="2849750" indent="-167632" algn="l" defTabSz="670530" rtl="0" eaLnBrk="1" latinLnBrk="0" hangingPunct="1">
        <a:lnSpc>
          <a:spcPct val="90000"/>
        </a:lnSpc>
        <a:spcBef>
          <a:spcPts val="367"/>
        </a:spcBef>
        <a:buFont typeface="Arial" panose="020B0604020202020204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1pPr>
      <a:lvl2pPr marL="335265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2pPr>
      <a:lvl3pPr marL="670530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3pPr>
      <a:lvl4pPr marL="1005794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4pPr>
      <a:lvl5pPr marL="1341059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5pPr>
      <a:lvl6pPr marL="1676324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6pPr>
      <a:lvl7pPr marL="2011589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7pPr>
      <a:lvl8pPr marL="2346853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8pPr>
      <a:lvl9pPr marL="2682118" algn="l" defTabSz="670530" rtl="0" eaLnBrk="1" latinLnBrk="0" hangingPunct="1">
        <a:defRPr sz="1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7A080C65-FD29-ADEB-D286-1E51D6745A0E}"/>
              </a:ext>
            </a:extLst>
          </p:cNvPr>
          <p:cNvSpPr>
            <a:spLocks/>
          </p:cNvSpPr>
          <p:nvPr/>
        </p:nvSpPr>
        <p:spPr>
          <a:xfrm>
            <a:off x="0" y="-1109011"/>
            <a:ext cx="3030957" cy="681169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-&gt; Export als PNG oder JPG</a:t>
            </a:r>
          </a:p>
          <a:p>
            <a:pPr algn="ctr"/>
            <a:r>
              <a:rPr lang="de-DE" sz="1200" dirty="0"/>
              <a:t>-&gt; Exportgröße auf 1584x396 </a:t>
            </a:r>
            <a:r>
              <a:rPr lang="de-DE" sz="1200" dirty="0" err="1"/>
              <a:t>px</a:t>
            </a:r>
            <a:r>
              <a:rPr lang="de-DE" sz="1200" dirty="0"/>
              <a:t> setzen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163A3A5D-B294-4411-A546-A1C5C3F008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FB23A5-D637-7397-45C0-ABF32DFF18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7904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</Words>
  <Application>Microsoft Macintosh PowerPoint</Application>
  <PresentationFormat>Benutzerdefiniert</PresentationFormat>
  <Paragraphs>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Arial Black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Stella Marie Bechtel</dc:creator>
  <cp:lastModifiedBy>Stella Marie Bechtel</cp:lastModifiedBy>
  <cp:revision>6</cp:revision>
  <dcterms:created xsi:type="dcterms:W3CDTF">2026-08-21T09:51:43Z</dcterms:created>
  <dcterms:modified xsi:type="dcterms:W3CDTF">2026-08-21T11:52:15Z</dcterms:modified>
</cp:coreProperties>
</file>