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</p:sldIdLst>
  <p:sldSz cx="5080000" cy="508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E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73" autoAdjust="0"/>
    <p:restoredTop sz="94660"/>
  </p:normalViewPr>
  <p:slideViewPr>
    <p:cSldViewPr snapToGrid="0">
      <p:cViewPr>
        <p:scale>
          <a:sx n="100" d="100"/>
          <a:sy n="100" d="100"/>
        </p:scale>
        <p:origin x="3088" y="1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rafik 20">
            <a:extLst>
              <a:ext uri="{FF2B5EF4-FFF2-40B4-BE49-F238E27FC236}">
                <a16:creationId xmlns:a16="http://schemas.microsoft.com/office/drawing/2014/main" id="{54C4C6F7-7CCF-F379-62DE-6C5F5CB53F0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800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5316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1182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508041" rtl="0" eaLnBrk="1" latinLnBrk="0" hangingPunct="1">
        <a:lnSpc>
          <a:spcPct val="90000"/>
        </a:lnSpc>
        <a:spcBef>
          <a:spcPct val="0"/>
        </a:spcBef>
        <a:buNone/>
        <a:defRPr sz="24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10" indent="-127010" algn="l" defTabSz="508041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1556" kern="1200">
          <a:solidFill>
            <a:schemeClr val="tx1"/>
          </a:solidFill>
          <a:latin typeface="+mn-lt"/>
          <a:ea typeface="+mn-ea"/>
          <a:cs typeface="+mn-cs"/>
        </a:defRPr>
      </a:lvl1pPr>
      <a:lvl2pPr marL="381030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2pPr>
      <a:lvl3pPr marL="63505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111" kern="1200">
          <a:solidFill>
            <a:schemeClr val="tx1"/>
          </a:solidFill>
          <a:latin typeface="+mn-lt"/>
          <a:ea typeface="+mn-ea"/>
          <a:cs typeface="+mn-cs"/>
        </a:defRPr>
      </a:lvl3pPr>
      <a:lvl4pPr marL="88907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9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9711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65113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90515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159173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4020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0804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6206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1608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7010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2412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7814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32163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eck 1">
            <a:extLst>
              <a:ext uri="{FF2B5EF4-FFF2-40B4-BE49-F238E27FC236}">
                <a16:creationId xmlns:a16="http://schemas.microsoft.com/office/drawing/2014/main" id="{77651192-E10C-CE4D-26D1-9823D00F6486}"/>
              </a:ext>
            </a:extLst>
          </p:cNvPr>
          <p:cNvSpPr/>
          <p:nvPr/>
        </p:nvSpPr>
        <p:spPr>
          <a:xfrm>
            <a:off x="5196470" y="3"/>
            <a:ext cx="2535523" cy="1048254"/>
          </a:xfrm>
          <a:prstGeom prst="rect">
            <a:avLst/>
          </a:prstGeom>
          <a:solidFill>
            <a:srgbClr val="008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129" dirty="0">
                <a:solidFill>
                  <a:schemeClr val="bg1"/>
                </a:solidFill>
              </a:rPr>
              <a:t>-&gt; Hintergrund formatieren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Füllung: Bild- oder Textfüllung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Bildquelle einfügen</a:t>
            </a:r>
          </a:p>
          <a:p>
            <a:r>
              <a:rPr lang="de-DE" sz="1129" dirty="0">
                <a:solidFill>
                  <a:schemeClr val="bg1"/>
                </a:solidFill>
              </a:rPr>
              <a:t>-&gt; Datei: exportieren als PNG</a:t>
            </a:r>
          </a:p>
        </p:txBody>
      </p:sp>
    </p:spTree>
    <p:extLst>
      <p:ext uri="{BB962C8B-B14F-4D97-AF65-F5344CB8AC3E}">
        <p14:creationId xmlns:p14="http://schemas.microsoft.com/office/powerpoint/2010/main" val="2721943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– 2022-Design">
  <a:themeElements>
    <a:clrScheme name="Office 2013 – 2022-Design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– 2022-Design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– 2022-Design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18</Words>
  <Application>Microsoft Macintosh PowerPoint</Application>
  <PresentationFormat>Benutzerdefiniert</PresentationFormat>
  <Paragraphs>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Arial</vt:lpstr>
      <vt:lpstr>Office 2013 – 2022-Design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Martina Kinzel</dc:creator>
  <cp:lastModifiedBy>Stella Marie Bechtel</cp:lastModifiedBy>
  <cp:revision>25</cp:revision>
  <dcterms:created xsi:type="dcterms:W3CDTF">2022-11-09T14:49:14Z</dcterms:created>
  <dcterms:modified xsi:type="dcterms:W3CDTF">2026-08-21T12:46:59Z</dcterms:modified>
</cp:coreProperties>
</file>