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4324013" cy="2425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3" d="100"/>
          <a:sy n="113" d="100"/>
        </p:scale>
        <p:origin x="216" y="1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7C459782-2D17-5281-999E-1C8D725970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134"/>
            <a:ext cx="14324013" cy="2425431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428625" y="358436"/>
            <a:ext cx="61234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76619" y="406993"/>
            <a:ext cx="800030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1608283" y="358436"/>
            <a:ext cx="71333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1271" y="406993"/>
            <a:ext cx="452013" cy="254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362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0" userDrawn="1">
          <p15:clr>
            <a:srgbClr val="FBAE40"/>
          </p15:clr>
        </p15:guide>
        <p15:guide id="2" pos="1699" userDrawn="1">
          <p15:clr>
            <a:srgbClr val="FBAE40"/>
          </p15:clr>
        </p15:guide>
        <p15:guide id="3" orient="horz" pos="78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6450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3423" rtl="0" eaLnBrk="1" latinLnBrk="0" hangingPunct="1">
        <a:lnSpc>
          <a:spcPct val="90000"/>
        </a:lnSpc>
        <a:spcBef>
          <a:spcPct val="0"/>
        </a:spcBef>
        <a:buNone/>
        <a:defRPr sz="15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856" indent="-80856" algn="l" defTabSz="323423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1pPr>
      <a:lvl2pPr marL="24256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849" kern="1200">
          <a:solidFill>
            <a:schemeClr val="tx1"/>
          </a:solidFill>
          <a:latin typeface="+mn-lt"/>
          <a:ea typeface="+mn-ea"/>
          <a:cs typeface="+mn-cs"/>
        </a:defRPr>
      </a:lvl2pPr>
      <a:lvl3pPr marL="40427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707" kern="1200">
          <a:solidFill>
            <a:schemeClr val="tx1"/>
          </a:solidFill>
          <a:latin typeface="+mn-lt"/>
          <a:ea typeface="+mn-ea"/>
          <a:cs typeface="+mn-cs"/>
        </a:defRPr>
      </a:lvl3pPr>
      <a:lvl4pPr marL="565991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727702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89414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1051126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212837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374549" indent="-80856" algn="l" defTabSz="323423" rtl="0" eaLnBrk="1" latinLnBrk="0" hangingPunct="1">
        <a:lnSpc>
          <a:spcPct val="90000"/>
        </a:lnSpc>
        <a:spcBef>
          <a:spcPts val="177"/>
        </a:spcBef>
        <a:buFont typeface="Arial" panose="020B0604020202020204" pitchFamily="34" charset="0"/>
        <a:buChar char="•"/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1pPr>
      <a:lvl2pPr marL="161712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2pPr>
      <a:lvl3pPr marL="32342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3pPr>
      <a:lvl4pPr marL="485135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4pPr>
      <a:lvl5pPr marL="646847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5pPr>
      <a:lvl6pPr marL="808558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6pPr>
      <a:lvl7pPr marL="970270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7pPr>
      <a:lvl8pPr marL="1131981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8pPr>
      <a:lvl9pPr marL="1293693" algn="l" defTabSz="323423" rtl="0" eaLnBrk="1" latinLnBrk="0" hangingPunct="1">
        <a:defRPr sz="6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-5920" y="-101757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1128x191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01F9E0DF-076E-D9F7-135C-BAADDD149E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4558FAEB-1873-48E7-C0B6-EB14E0A20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4</cp:revision>
  <dcterms:created xsi:type="dcterms:W3CDTF">2026-08-21T09:51:43Z</dcterms:created>
  <dcterms:modified xsi:type="dcterms:W3CDTF">2026-08-21T10:20:22Z</dcterms:modified>
</cp:coreProperties>
</file>