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sldIdLst>
    <p:sldId id="256" r:id="rId2"/>
  </p:sldIdLst>
  <p:sldSz cx="20116800" cy="502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>
        <p:scale>
          <a:sx n="65" d="100"/>
          <a:sy n="65" d="100"/>
        </p:scale>
        <p:origin x="224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8CE217F-7CAF-A2F6-AC2A-16C31ED655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16800" cy="50292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601966" y="870736"/>
            <a:ext cx="97943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32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4255" y="939272"/>
            <a:ext cx="1051730" cy="4431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buNone/>
              <a:defRPr sz="32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2731453" y="870736"/>
            <a:ext cx="113813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32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9723" y="939272"/>
            <a:ext cx="105173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2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24294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9">
          <p15:clr>
            <a:srgbClr val="FBAE40"/>
          </p15:clr>
        </p15:guide>
        <p15:guide id="2" pos="2957" userDrawn="1">
          <p15:clr>
            <a:srgbClr val="FBAE40"/>
          </p15:clr>
        </p15:guide>
        <p15:guide id="3" orient="horz" pos="16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267758"/>
            <a:ext cx="17350740" cy="9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1338792"/>
            <a:ext cx="17350740" cy="3190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3030" y="4661324"/>
            <a:ext cx="452628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3690" y="4661324"/>
            <a:ext cx="678942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7490" y="4661324"/>
            <a:ext cx="452628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6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670530" rtl="0" eaLnBrk="1" latinLnBrk="0" hangingPunct="1">
        <a:lnSpc>
          <a:spcPct val="90000"/>
        </a:lnSpc>
        <a:spcBef>
          <a:spcPct val="0"/>
        </a:spcBef>
        <a:buNone/>
        <a:defRPr sz="32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632" indent="-167632" algn="l" defTabSz="67053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1pPr>
      <a:lvl2pPr marL="50289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2pPr>
      <a:lvl3pPr marL="838162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17342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50869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84395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17922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51448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849750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1pPr>
      <a:lvl2pPr marL="335265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2pPr>
      <a:lvl3pPr marL="67053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3pPr>
      <a:lvl4pPr marL="100579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34105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67632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01158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346853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18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0" y="-110901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1584x396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63A3A5D-B294-4411-A546-A1C5C3F008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FB23A5-D637-7397-45C0-ABF32DFF18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5</cp:revision>
  <dcterms:created xsi:type="dcterms:W3CDTF">2026-08-21T09:51:43Z</dcterms:created>
  <dcterms:modified xsi:type="dcterms:W3CDTF">2026-08-21T11:51:40Z</dcterms:modified>
</cp:coreProperties>
</file>